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797675" cy="9872663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>
        <p:scale>
          <a:sx n="80" d="100"/>
          <a:sy n="80" d="100"/>
        </p:scale>
        <p:origin x="-127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2F89-327D-4A44-BFFE-C6FA464D4031}" type="datetimeFigureOut">
              <a:rPr lang="en-AU" smtClean="0"/>
              <a:t>27/05/2013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45A6-778C-4CB5-BFD3-7695CF2F2F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142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2F89-327D-4A44-BFFE-C6FA464D4031}" type="datetimeFigureOut">
              <a:rPr lang="en-AU" smtClean="0"/>
              <a:t>27/05/2013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45A6-778C-4CB5-BFD3-7695CF2F2F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46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2F89-327D-4A44-BFFE-C6FA464D4031}" type="datetimeFigureOut">
              <a:rPr lang="en-AU" smtClean="0"/>
              <a:t>27/05/2013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45A6-778C-4CB5-BFD3-7695CF2F2F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821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2F89-327D-4A44-BFFE-C6FA464D4031}" type="datetimeFigureOut">
              <a:rPr lang="en-AU" smtClean="0"/>
              <a:t>27/05/2013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45A6-778C-4CB5-BFD3-7695CF2F2F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276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2F89-327D-4A44-BFFE-C6FA464D4031}" type="datetimeFigureOut">
              <a:rPr lang="en-AU" smtClean="0"/>
              <a:t>27/05/2013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45A6-778C-4CB5-BFD3-7695CF2F2F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275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2F89-327D-4A44-BFFE-C6FA464D4031}" type="datetimeFigureOut">
              <a:rPr lang="en-AU" smtClean="0"/>
              <a:t>27/05/2013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45A6-778C-4CB5-BFD3-7695CF2F2F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743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2F89-327D-4A44-BFFE-C6FA464D4031}" type="datetimeFigureOut">
              <a:rPr lang="en-AU" smtClean="0"/>
              <a:t>27/05/2013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45A6-778C-4CB5-BFD3-7695CF2F2F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449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2F89-327D-4A44-BFFE-C6FA464D4031}" type="datetimeFigureOut">
              <a:rPr lang="en-AU" smtClean="0"/>
              <a:t>27/05/2013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45A6-778C-4CB5-BFD3-7695CF2F2F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129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2F89-327D-4A44-BFFE-C6FA464D4031}" type="datetimeFigureOut">
              <a:rPr lang="en-AU" smtClean="0"/>
              <a:t>27/05/2013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45A6-778C-4CB5-BFD3-7695CF2F2F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038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2F89-327D-4A44-BFFE-C6FA464D4031}" type="datetimeFigureOut">
              <a:rPr lang="en-AU" smtClean="0"/>
              <a:t>27/05/2013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45A6-778C-4CB5-BFD3-7695CF2F2F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7261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2F89-327D-4A44-BFFE-C6FA464D4031}" type="datetimeFigureOut">
              <a:rPr lang="en-AU" smtClean="0"/>
              <a:t>27/05/2013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C45A6-778C-4CB5-BFD3-7695CF2F2F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418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32F89-327D-4A44-BFFE-C6FA464D4031}" type="datetimeFigureOut">
              <a:rPr lang="en-AU" smtClean="0"/>
              <a:t>27/05/2013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C45A6-778C-4CB5-BFD3-7695CF2F2F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813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78928" y="26716"/>
            <a:ext cx="3296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b="1" dirty="0" smtClean="0"/>
              <a:t>The Very Busy Spider – Eric Carle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90726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046783"/>
              </p:ext>
            </p:extLst>
          </p:nvPr>
        </p:nvGraphicFramePr>
        <p:xfrm>
          <a:off x="1835696" y="332656"/>
          <a:ext cx="5832000" cy="5986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000"/>
                <a:gridCol w="1944000"/>
                <a:gridCol w="1944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TOPIC</a:t>
                      </a:r>
                      <a:r>
                        <a:rPr lang="en-AU" baseline="0" dirty="0" smtClean="0"/>
                        <a:t> BOARD</a:t>
                      </a:r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14040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14040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14040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14040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059798"/>
              </p:ext>
            </p:extLst>
          </p:nvPr>
        </p:nvGraphicFramePr>
        <p:xfrm>
          <a:off x="7812480" y="332656"/>
          <a:ext cx="1080000" cy="63720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000"/>
              </a:tblGrid>
              <a:tr h="910287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910287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910287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910287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910287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910287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910287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508602"/>
              </p:ext>
            </p:extLst>
          </p:nvPr>
        </p:nvGraphicFramePr>
        <p:xfrm>
          <a:off x="251520" y="286896"/>
          <a:ext cx="1404000" cy="633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000"/>
                <a:gridCol w="702000"/>
              </a:tblGrid>
              <a:tr h="7920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79200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79200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79200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1584000">
                <a:tc gridSpan="2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1584000">
                <a:tc gridSpan="2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68" y="5551347"/>
            <a:ext cx="1224136" cy="1042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45" y="3861048"/>
            <a:ext cx="1315581" cy="1120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5770" y="3532366"/>
            <a:ext cx="52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b="1" dirty="0" smtClean="0"/>
              <a:t>YES</a:t>
            </a:r>
            <a:endParaRPr lang="en-A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71285" y="5219908"/>
            <a:ext cx="49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b="1" dirty="0" smtClean="0"/>
              <a:t>NO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38462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2656"/>
            <a:ext cx="21240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06" y="2286422"/>
            <a:ext cx="21240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069" y="476672"/>
            <a:ext cx="21240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99372"/>
            <a:ext cx="21240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539811"/>
            <a:ext cx="21240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943" y="2727516"/>
            <a:ext cx="21240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366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21240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070" y="409429"/>
            <a:ext cx="21240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88640"/>
            <a:ext cx="21240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499372"/>
            <a:ext cx="21240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499372"/>
            <a:ext cx="21240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499372"/>
            <a:ext cx="21240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6233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21240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2"/>
            <a:ext cx="21240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99" y="4356925"/>
            <a:ext cx="21240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46560"/>
            <a:ext cx="21240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114930"/>
            <a:ext cx="21240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48072"/>
            <a:ext cx="21240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356925"/>
            <a:ext cx="21240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284984"/>
            <a:ext cx="21240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876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14375"/>
            <a:ext cx="21240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3140968"/>
            <a:ext cx="21240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48680"/>
            <a:ext cx="21240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121918"/>
            <a:ext cx="21240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09035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11&quot;&gt;&lt;property id=&quot;20148&quot; value=&quot;5&quot;/&gt;&lt;property id=&quot;20300&quot; value=&quot;Slide 2&quot;/&gt;&lt;property id=&quot;20307&quot; value=&quot;257&quot;/&gt;&lt;/object&gt;&lt;object type=&quot;3&quot; unique_id=&quot;10012&quot;&gt;&lt;property id=&quot;20148&quot; value=&quot;5&quot;/&gt;&lt;property id=&quot;20300&quot; value=&quot;Slide 3&quot;/&gt;&lt;property id=&quot;20307&quot; value=&quot;258&quot;/&gt;&lt;/object&gt;&lt;object type=&quot;3&quot; unique_id=&quot;10038&quot;&gt;&lt;property id=&quot;20148&quot; value=&quot;5&quot;/&gt;&lt;property id=&quot;20300&quot; value=&quot;Slide 4&quot;/&gt;&lt;property id=&quot;20307&quot; value=&quot;259&quot;/&gt;&lt;/object&gt;&lt;object type=&quot;3&quot; unique_id=&quot;10039&quot;&gt;&lt;property id=&quot;20148&quot; value=&quot;5&quot;/&gt;&lt;property id=&quot;20300&quot; value=&quot;Slide 5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</Words>
  <Application>Microsoft Office PowerPoint</Application>
  <PresentationFormat>On-screen Show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ngaire.mckinnon</dc:creator>
  <cp:lastModifiedBy>Buchhorn, Susan</cp:lastModifiedBy>
  <cp:revision>7</cp:revision>
  <cp:lastPrinted>2013-04-17T04:28:04Z</cp:lastPrinted>
  <dcterms:created xsi:type="dcterms:W3CDTF">2013-04-17T04:14:54Z</dcterms:created>
  <dcterms:modified xsi:type="dcterms:W3CDTF">2013-05-27T06:32:46Z</dcterms:modified>
</cp:coreProperties>
</file>